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0331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ЦКК).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1854051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00037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проектов и / или инициатив, направленных на содействие достижению ЦУР ООН.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172582"/>
            <a:ext cx="3970186" cy="15927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проекта / инициативы одной из следующих Целей устойчивого развития ООН: ЦУР 3 «Обеспечение здорового образа жизни и содействие благополучию для всех в любом возрасте», включая благополучие семьи и помощь участникам СВО,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ЦУР 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«Обеспечение открытости, безопасности, жизнестойкости и устойчивости городов и населенных пунктов»,  ЦУР 15 «Защита, восстановление экосистем суши и содействие их рациональному использованию, рациональное управление лесами, борьба с опустыниванием, прекращение и обращение вспять процесса деградации земель и прекращение процесса утраты биологического разнообразия»</a:t>
            </a: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проекта / инициативы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масштабируемость проекта / инициативы в атомной отрасли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80981"/>
            <a:ext cx="3964403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команде проекта нескольких участников из разных организаций / дивизионов / функций / социально-демографических 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другим целям ООН в области устойчивого развития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Устойчивое развитие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Устойчивое развитие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26378"/>
            <a:ext cx="2553391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ПРОЕКТА / ИНИЦИАТИВЫ ОДНОЙ ИЗ СЛЕДУЮЩИХ ЦЕЛЕЙ УСТОЙЧИВОГО РАЗВИТИЯ ООН: ЦУР 3, ЦУР 11, ЦУР 15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203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ПРОЕКТА / ИНИЦИАТИВЫ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02580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/ МАСШТАБИРУЕМОСТЬ ПРОЕКТА / ИНИЦИАТИВЫ В АТОМНОЙ ОТРАСЛИ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43152"/>
            <a:ext cx="2553391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КОМАНДЕ ПРОЕКТА НЕСКОЛЬКИХ УЧАСТНИКОВ ИЗ РАЗНЫХ ОРГАНИЗАЦИЙ / ДИВИЗИОНОВ / ФУНКЦИЙ / СОЦИАЛЬНО-ДЕМОГРАФИЧЕСКИХ ГРУПП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726169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55867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51393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07384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07384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57984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5923276" y="3643152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ДРУГИМ ЦЕЛЯМ ООН В ОБЛАСТИ УСТОЙЧИВОГО РАЗВИТИЯ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5968351" y="3857984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Прямоугольник 86"/>
          <p:cNvSpPr/>
          <p:nvPr/>
        </p:nvSpPr>
        <p:spPr>
          <a:xfrm>
            <a:off x="197584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88" name="Таблица 87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89" name="TextBox 88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91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068159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136072"/>
              </p:ext>
            </p:extLst>
          </p:nvPr>
        </p:nvGraphicFramePr>
        <p:xfrm>
          <a:off x="450706" y="485899"/>
          <a:ext cx="7807427" cy="45247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116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454626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Соответствие проекта / инициативы одной из следующих Целей устойчивого развития ООН: ЦУР 3 «Обеспечение здорового образа жизни и содействие благополучию для всех в любом возрасте», включая благополучие семьи и помощь участникам СВО, ЦУР 11 «Обеспечение открытости, безопасности, жизнестойкости и устойчивости городов и населенных пунктов»,  ЦУР 15 «Защита, восстановление экосистем суши и содействие их рациональному использованию, рациональное управление лесами, борьба с опустыниванием, прекращение и обращение вспять процесса деградации земель и прекращение процесса утраты биологического разнообразия»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Значимость проекта / решения для дивизиона / отрасли, каким целям устойчивого развития ООН соответствует, какие задачи национальных проектов России решает.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Результаты проекта / инициативы</a:t>
                      </a: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Результаты проекта / инициативы должны быть конкретными и «оцифрованными»: измеряться количественными и качественными показателями, отражающими эффекты, связанные с достижением ЦУР 3, 11,15.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429962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Тиражируемость</a:t>
                      </a: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/ масштабируемость проекта / инициативы в атомной отрасли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Возможность распространения практики на другие организации, дивизионы, отрасль, страну.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команде проекта нескольких участников из разных организаций / дивизионов / функций / социально-демографических групп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endParaRPr lang="ru-RU" alt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Организации / дивизионы / функции / социально-демографические группы, участвующие в проекте.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Соответствие другим целям ООН в области устойчивого развития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Перечислить каким еще целям ООН в области устойчивого развития соответствует проект, помимо обозначенных в пункте 2.2.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53688</TotalTime>
  <Words>2498</Words>
  <Application>Microsoft Office PowerPoint</Application>
  <PresentationFormat>Произвольный</PresentationFormat>
  <Paragraphs>201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3408</cp:revision>
  <cp:lastPrinted>2025-02-03T14:56:44Z</cp:lastPrinted>
  <dcterms:created xsi:type="dcterms:W3CDTF">2019-09-24T12:37:05Z</dcterms:created>
  <dcterms:modified xsi:type="dcterms:W3CDTF">2026-02-12T12:49:28Z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